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handoutMasterIdLst>
    <p:handoutMasterId r:id="rId8"/>
  </p:handout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419" autoAdjust="0"/>
  </p:normalViewPr>
  <p:slideViewPr>
    <p:cSldViewPr snapToGrid="0">
      <p:cViewPr varScale="1">
        <p:scale>
          <a:sx n="92" d="100"/>
          <a:sy n="92" d="100"/>
        </p:scale>
        <p:origin x="127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249410C-C5CD-6D0C-1A57-089C0CF6B71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CDBFB0E-7358-28AD-CA6B-1C7AB046DD1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8BFC60D-B83B-4EA7-BBEE-2F52A4899053}" type="datetimeFigureOut">
              <a:rPr lang="en-US" smtClean="0"/>
              <a:t>12/15/2023</a:t>
            </a:fld>
            <a:endParaRPr lang="en-US"/>
          </a:p>
        </p:txBody>
      </p:sp>
      <p:sp>
        <p:nvSpPr>
          <p:cNvPr id="4" name="Footer Placeholder 3">
            <a:extLst>
              <a:ext uri="{FF2B5EF4-FFF2-40B4-BE49-F238E27FC236}">
                <a16:creationId xmlns:a16="http://schemas.microsoft.com/office/drawing/2014/main" id="{1FB9B121-3507-1604-2924-B664AED23A1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BAF95FE-4FBD-F6DC-15F4-5562C010431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89F5D2-BE8E-4C52-8A40-A0EFB495429C}" type="slidenum">
              <a:rPr lang="en-US" smtClean="0"/>
              <a:t>‹#›</a:t>
            </a:fld>
            <a:endParaRPr lang="en-US"/>
          </a:p>
        </p:txBody>
      </p:sp>
    </p:spTree>
    <p:extLst>
      <p:ext uri="{BB962C8B-B14F-4D97-AF65-F5344CB8AC3E}">
        <p14:creationId xmlns:p14="http://schemas.microsoft.com/office/powerpoint/2010/main" val="2071166022"/>
      </p:ext>
    </p:extLst>
  </p:cSld>
  <p:clrMap bg1="lt1" tx1="dk1" bg2="lt2" tx2="dk2" accent1="accent1" accent2="accent2" accent3="accent3" accent4="accent4" accent5="accent5" accent6="accent6" hlink="hlink" folHlink="folHlink"/>
  <p:hf hdr="0" dt="0"/>
</p:handoutMaster>
</file>

<file path=ppt/media/image1.jpg>
</file>

<file path=ppt/media/image2.png>
</file>

<file path=ppt/media/image3.jpg>
</file>

<file path=ppt/media/image4.png>
</file>

<file path=ppt/media/image5.jpe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D7F392-55B3-4995-9755-02BC309E2CCE}" type="datetimeFigureOut">
              <a:rPr lang="en-US" smtClean="0"/>
              <a:t>12/15/2023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E73636-2234-49DD-A53C-0181CB181CAC}" type="slidenum">
              <a:rPr lang="en-US" smtClean="0"/>
              <a:t>‹#›</a:t>
            </a:fld>
            <a:endParaRPr lang="en-US"/>
          </a:p>
        </p:txBody>
      </p:sp>
    </p:spTree>
    <p:extLst>
      <p:ext uri="{BB962C8B-B14F-4D97-AF65-F5344CB8AC3E}">
        <p14:creationId xmlns:p14="http://schemas.microsoft.com/office/powerpoint/2010/main" val="265827655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E73636-2234-49DD-A53C-0181CB181CAC}" type="slidenum">
              <a:rPr lang="en-US" smtClean="0"/>
              <a:t>1</a:t>
            </a:fld>
            <a:endParaRPr lang="en-US"/>
          </a:p>
        </p:txBody>
      </p:sp>
      <p:sp>
        <p:nvSpPr>
          <p:cNvPr id="5" name="Footer Placeholder 4">
            <a:extLst>
              <a:ext uri="{FF2B5EF4-FFF2-40B4-BE49-F238E27FC236}">
                <a16:creationId xmlns:a16="http://schemas.microsoft.com/office/drawing/2014/main" id="{1114A648-B3D3-9E44-A8FA-E17DF85F5549}"/>
              </a:ext>
            </a:extLst>
          </p:cNvPr>
          <p:cNvSpPr>
            <a:spLocks noGrp="1"/>
          </p:cNvSpPr>
          <p:nvPr>
            <p:ph type="ftr" sz="quarter" idx="4"/>
          </p:nvPr>
        </p:nvSpPr>
        <p:spPr/>
        <p:txBody>
          <a:bodyPr/>
          <a:lstStyle/>
          <a:p>
            <a:endParaRPr lang="en-US"/>
          </a:p>
        </p:txBody>
      </p:sp>
    </p:spTree>
    <p:extLst>
      <p:ext uri="{BB962C8B-B14F-4D97-AF65-F5344CB8AC3E}">
        <p14:creationId xmlns:p14="http://schemas.microsoft.com/office/powerpoint/2010/main" val="2819935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58505-F8B8-507E-D7C7-574A498929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F885A1-6B8E-FF9F-1476-B2B5F54D69E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BF532A3-0C8D-EAA8-8E25-259ABA8C7B1F}"/>
              </a:ext>
            </a:extLst>
          </p:cNvPr>
          <p:cNvSpPr>
            <a:spLocks noGrp="1"/>
          </p:cNvSpPr>
          <p:nvPr>
            <p:ph type="dt" sz="half" idx="10"/>
          </p:nvPr>
        </p:nvSpPr>
        <p:spPr/>
        <p:txBody>
          <a:bodyPr/>
          <a:lstStyle/>
          <a:p>
            <a:fld id="{0404D6E4-22D1-4306-B9C1-704B18062A82}" type="datetime1">
              <a:rPr lang="en-IN" smtClean="0"/>
              <a:t>15-12-2023</a:t>
            </a:fld>
            <a:endParaRPr lang="en-IN"/>
          </a:p>
        </p:txBody>
      </p:sp>
      <p:sp>
        <p:nvSpPr>
          <p:cNvPr id="5" name="Footer Placeholder 4">
            <a:extLst>
              <a:ext uri="{FF2B5EF4-FFF2-40B4-BE49-F238E27FC236}">
                <a16:creationId xmlns:a16="http://schemas.microsoft.com/office/drawing/2014/main" id="{C73B01D1-C3A1-CC63-6E81-EB32154AD66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7E0AF3-CC60-3F0B-6CED-79DD5AA151DC}"/>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2891535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502E4-A7F9-E881-D83E-3605A99E0E4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718FB3B-137B-2CD1-86CA-0ECCBD708F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99310E-51F5-4934-2BCE-6AA8634AC317}"/>
              </a:ext>
            </a:extLst>
          </p:cNvPr>
          <p:cNvSpPr>
            <a:spLocks noGrp="1"/>
          </p:cNvSpPr>
          <p:nvPr>
            <p:ph type="dt" sz="half" idx="10"/>
          </p:nvPr>
        </p:nvSpPr>
        <p:spPr/>
        <p:txBody>
          <a:bodyPr/>
          <a:lstStyle/>
          <a:p>
            <a:fld id="{E522D2C9-B15B-4EBA-A986-F6113D40084A}" type="datetime1">
              <a:rPr lang="en-IN" smtClean="0"/>
              <a:t>15-12-2023</a:t>
            </a:fld>
            <a:endParaRPr lang="en-IN"/>
          </a:p>
        </p:txBody>
      </p:sp>
      <p:sp>
        <p:nvSpPr>
          <p:cNvPr id="5" name="Footer Placeholder 4">
            <a:extLst>
              <a:ext uri="{FF2B5EF4-FFF2-40B4-BE49-F238E27FC236}">
                <a16:creationId xmlns:a16="http://schemas.microsoft.com/office/drawing/2014/main" id="{5C59A764-50BA-CF0E-2736-216F5CEDB84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D82C6C9-7CA8-C970-40D9-B6E8C1B05C1B}"/>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3527109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4265C9-499B-FABD-754C-D0D81480911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DB86D2E-7657-D906-04AC-9C6EB2366B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9542319-A462-5099-B45D-2502F9516DD2}"/>
              </a:ext>
            </a:extLst>
          </p:cNvPr>
          <p:cNvSpPr>
            <a:spLocks noGrp="1"/>
          </p:cNvSpPr>
          <p:nvPr>
            <p:ph type="dt" sz="half" idx="10"/>
          </p:nvPr>
        </p:nvSpPr>
        <p:spPr/>
        <p:txBody>
          <a:bodyPr/>
          <a:lstStyle/>
          <a:p>
            <a:fld id="{A7591CB4-DC0E-49D7-BEA4-3898BEBF6136}" type="datetime1">
              <a:rPr lang="en-IN" smtClean="0"/>
              <a:t>15-12-2023</a:t>
            </a:fld>
            <a:endParaRPr lang="en-IN"/>
          </a:p>
        </p:txBody>
      </p:sp>
      <p:sp>
        <p:nvSpPr>
          <p:cNvPr id="5" name="Footer Placeholder 4">
            <a:extLst>
              <a:ext uri="{FF2B5EF4-FFF2-40B4-BE49-F238E27FC236}">
                <a16:creationId xmlns:a16="http://schemas.microsoft.com/office/drawing/2014/main" id="{9C93763E-A5FB-B163-5CEF-9702DD477FE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C94963-AE26-B3CA-CDF6-A9996095DAEF}"/>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290855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A170F-D225-33A7-83C6-B0403A09186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AA995E7-D0A6-A2EC-E9C3-1F9DF80469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60ACC4-C077-DBEB-D376-2350C7FF35C0}"/>
              </a:ext>
            </a:extLst>
          </p:cNvPr>
          <p:cNvSpPr>
            <a:spLocks noGrp="1"/>
          </p:cNvSpPr>
          <p:nvPr>
            <p:ph type="dt" sz="half" idx="10"/>
          </p:nvPr>
        </p:nvSpPr>
        <p:spPr/>
        <p:txBody>
          <a:bodyPr/>
          <a:lstStyle/>
          <a:p>
            <a:fld id="{8079C8D6-48DB-44B2-A2D3-E1C3170F7884}" type="datetime1">
              <a:rPr lang="en-IN" smtClean="0"/>
              <a:t>15-12-2023</a:t>
            </a:fld>
            <a:endParaRPr lang="en-IN"/>
          </a:p>
        </p:txBody>
      </p:sp>
      <p:sp>
        <p:nvSpPr>
          <p:cNvPr id="5" name="Footer Placeholder 4">
            <a:extLst>
              <a:ext uri="{FF2B5EF4-FFF2-40B4-BE49-F238E27FC236}">
                <a16:creationId xmlns:a16="http://schemas.microsoft.com/office/drawing/2014/main" id="{C5E17C11-C723-79F6-B8B8-B24ACE4D30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7B0410-E562-1A83-B16F-C7B633C01EFE}"/>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1218350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D4DA7-7CD1-28D1-9948-A7E2DA5E32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12F6917-52CA-B538-23A6-0837AEA686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2E872C7-D756-3FF8-F7DC-8DF9478FDD7E}"/>
              </a:ext>
            </a:extLst>
          </p:cNvPr>
          <p:cNvSpPr>
            <a:spLocks noGrp="1"/>
          </p:cNvSpPr>
          <p:nvPr>
            <p:ph type="dt" sz="half" idx="10"/>
          </p:nvPr>
        </p:nvSpPr>
        <p:spPr/>
        <p:txBody>
          <a:bodyPr/>
          <a:lstStyle/>
          <a:p>
            <a:fld id="{5DEA90B6-269D-4954-8ABE-FE1CDC2A7DE4}" type="datetime1">
              <a:rPr lang="en-IN" smtClean="0"/>
              <a:t>15-12-2023</a:t>
            </a:fld>
            <a:endParaRPr lang="en-IN"/>
          </a:p>
        </p:txBody>
      </p:sp>
      <p:sp>
        <p:nvSpPr>
          <p:cNvPr id="5" name="Footer Placeholder 4">
            <a:extLst>
              <a:ext uri="{FF2B5EF4-FFF2-40B4-BE49-F238E27FC236}">
                <a16:creationId xmlns:a16="http://schemas.microsoft.com/office/drawing/2014/main" id="{C19A1F39-6898-1949-FCA8-0307035D44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91ED4CA-A2D3-97C8-A35C-A32537DFEFD2}"/>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1327426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864CD-4052-D457-EA2D-914914E4550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7113B4-496A-82E1-81DE-219F25A71AA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3CAD672-4952-24AA-325C-055F15D22B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FADDB44-0758-9DE9-3F14-011DEAB3CA36}"/>
              </a:ext>
            </a:extLst>
          </p:cNvPr>
          <p:cNvSpPr>
            <a:spLocks noGrp="1"/>
          </p:cNvSpPr>
          <p:nvPr>
            <p:ph type="dt" sz="half" idx="10"/>
          </p:nvPr>
        </p:nvSpPr>
        <p:spPr/>
        <p:txBody>
          <a:bodyPr/>
          <a:lstStyle/>
          <a:p>
            <a:fld id="{F08E396B-A86D-46C0-8220-64631B2594DB}" type="datetime1">
              <a:rPr lang="en-IN" smtClean="0"/>
              <a:t>15-12-2023</a:t>
            </a:fld>
            <a:endParaRPr lang="en-IN"/>
          </a:p>
        </p:txBody>
      </p:sp>
      <p:sp>
        <p:nvSpPr>
          <p:cNvPr id="6" name="Footer Placeholder 5">
            <a:extLst>
              <a:ext uri="{FF2B5EF4-FFF2-40B4-BE49-F238E27FC236}">
                <a16:creationId xmlns:a16="http://schemas.microsoft.com/office/drawing/2014/main" id="{45AEAC56-A82F-DD84-4269-3A58CA39E6B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92BED5E-ADDD-66E4-8B73-6AE0B0A7FCA5}"/>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904488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C202B-8645-D584-CE79-75D651007D2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31D3455-131C-2EDA-76F6-F4CA17A5CC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8AD8710-1D77-6815-7233-DAAE67F2EF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707BC40-0D71-A3C5-41A4-49833DF4E5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A1304B-08A4-DC85-F8A1-725B8678EF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8496438-DDFC-688A-0568-4D8655F6BE1A}"/>
              </a:ext>
            </a:extLst>
          </p:cNvPr>
          <p:cNvSpPr>
            <a:spLocks noGrp="1"/>
          </p:cNvSpPr>
          <p:nvPr>
            <p:ph type="dt" sz="half" idx="10"/>
          </p:nvPr>
        </p:nvSpPr>
        <p:spPr/>
        <p:txBody>
          <a:bodyPr/>
          <a:lstStyle/>
          <a:p>
            <a:fld id="{13D84F4B-09C0-4E6B-8611-5013649E0468}" type="datetime1">
              <a:rPr lang="en-IN" smtClean="0"/>
              <a:t>15-12-2023</a:t>
            </a:fld>
            <a:endParaRPr lang="en-IN"/>
          </a:p>
        </p:txBody>
      </p:sp>
      <p:sp>
        <p:nvSpPr>
          <p:cNvPr id="8" name="Footer Placeholder 7">
            <a:extLst>
              <a:ext uri="{FF2B5EF4-FFF2-40B4-BE49-F238E27FC236}">
                <a16:creationId xmlns:a16="http://schemas.microsoft.com/office/drawing/2014/main" id="{6BF6D7F9-3193-7E1E-AC9A-DEF24F347B2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38D5AD0-0A77-3EE1-4BEC-0BE36756FAB1}"/>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2384871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50F41-6C92-58A5-736D-C2B46E9B43E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C15CB98-7270-20CC-5B7F-19EC499F8BAB}"/>
              </a:ext>
            </a:extLst>
          </p:cNvPr>
          <p:cNvSpPr>
            <a:spLocks noGrp="1"/>
          </p:cNvSpPr>
          <p:nvPr>
            <p:ph type="dt" sz="half" idx="10"/>
          </p:nvPr>
        </p:nvSpPr>
        <p:spPr/>
        <p:txBody>
          <a:bodyPr/>
          <a:lstStyle/>
          <a:p>
            <a:fld id="{0AE1C88B-D129-48E3-B841-C37AC07C20FA}" type="datetime1">
              <a:rPr lang="en-IN" smtClean="0"/>
              <a:t>15-12-2023</a:t>
            </a:fld>
            <a:endParaRPr lang="en-IN"/>
          </a:p>
        </p:txBody>
      </p:sp>
      <p:sp>
        <p:nvSpPr>
          <p:cNvPr id="4" name="Footer Placeholder 3">
            <a:extLst>
              <a:ext uri="{FF2B5EF4-FFF2-40B4-BE49-F238E27FC236}">
                <a16:creationId xmlns:a16="http://schemas.microsoft.com/office/drawing/2014/main" id="{DB0837CC-14A8-0E33-2DAB-6213AC2AD49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3EB750B-E8CD-1170-1228-044A696F30C7}"/>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13022729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5548DD-B5BA-830A-5813-ED283FC52064}"/>
              </a:ext>
            </a:extLst>
          </p:cNvPr>
          <p:cNvSpPr>
            <a:spLocks noGrp="1"/>
          </p:cNvSpPr>
          <p:nvPr>
            <p:ph type="dt" sz="half" idx="10"/>
          </p:nvPr>
        </p:nvSpPr>
        <p:spPr/>
        <p:txBody>
          <a:bodyPr/>
          <a:lstStyle/>
          <a:p>
            <a:fld id="{BA200781-CFA1-4736-BF8E-95A7D053A9EA}" type="datetime1">
              <a:rPr lang="en-IN" smtClean="0"/>
              <a:t>15-12-2023</a:t>
            </a:fld>
            <a:endParaRPr lang="en-IN"/>
          </a:p>
        </p:txBody>
      </p:sp>
      <p:sp>
        <p:nvSpPr>
          <p:cNvPr id="3" name="Footer Placeholder 2">
            <a:extLst>
              <a:ext uri="{FF2B5EF4-FFF2-40B4-BE49-F238E27FC236}">
                <a16:creationId xmlns:a16="http://schemas.microsoft.com/office/drawing/2014/main" id="{F4CA51D8-D7E1-A2E9-7C01-3D0723CA246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ADC9E99-0365-D285-C389-9C5228021C9A}"/>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3444408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0B34E-EA9B-E45E-40DA-FC7E497914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AB42485-32BD-D2F7-8417-ECF2AF0B84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64A9F63-E7EA-FE77-2625-C99A61500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D651B1-1662-C414-3971-42FFE100A546}"/>
              </a:ext>
            </a:extLst>
          </p:cNvPr>
          <p:cNvSpPr>
            <a:spLocks noGrp="1"/>
          </p:cNvSpPr>
          <p:nvPr>
            <p:ph type="dt" sz="half" idx="10"/>
          </p:nvPr>
        </p:nvSpPr>
        <p:spPr/>
        <p:txBody>
          <a:bodyPr/>
          <a:lstStyle/>
          <a:p>
            <a:fld id="{F0A35B7A-05DC-4A36-AB8D-FA70151801E0}" type="datetime1">
              <a:rPr lang="en-IN" smtClean="0"/>
              <a:t>15-12-2023</a:t>
            </a:fld>
            <a:endParaRPr lang="en-IN"/>
          </a:p>
        </p:txBody>
      </p:sp>
      <p:sp>
        <p:nvSpPr>
          <p:cNvPr id="6" name="Footer Placeholder 5">
            <a:extLst>
              <a:ext uri="{FF2B5EF4-FFF2-40B4-BE49-F238E27FC236}">
                <a16:creationId xmlns:a16="http://schemas.microsoft.com/office/drawing/2014/main" id="{C9E42310-03CC-C60D-B657-8B8F765E87B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3F1883-52AF-F17A-B0D3-9CD1E1FFEA0A}"/>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283510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BE509-C2D0-52A3-4C17-4B3E760CB1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3649E93-DB5C-0E60-9DCD-0C2989618A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3324BF-CA72-75A0-5220-CF61B88DAC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F952AE-E212-76D4-3DF3-7C049241CE33}"/>
              </a:ext>
            </a:extLst>
          </p:cNvPr>
          <p:cNvSpPr>
            <a:spLocks noGrp="1"/>
          </p:cNvSpPr>
          <p:nvPr>
            <p:ph type="dt" sz="half" idx="10"/>
          </p:nvPr>
        </p:nvSpPr>
        <p:spPr/>
        <p:txBody>
          <a:bodyPr/>
          <a:lstStyle/>
          <a:p>
            <a:fld id="{8D4C856F-DDC5-41A7-98C2-DA3936C53400}" type="datetime1">
              <a:rPr lang="en-IN" smtClean="0"/>
              <a:t>15-12-2023</a:t>
            </a:fld>
            <a:endParaRPr lang="en-IN"/>
          </a:p>
        </p:txBody>
      </p:sp>
      <p:sp>
        <p:nvSpPr>
          <p:cNvPr id="6" name="Footer Placeholder 5">
            <a:extLst>
              <a:ext uri="{FF2B5EF4-FFF2-40B4-BE49-F238E27FC236}">
                <a16:creationId xmlns:a16="http://schemas.microsoft.com/office/drawing/2014/main" id="{1FD6AAE0-387B-D2D9-8C65-FC6DC727337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D58B82C-1884-04A6-FD88-7C28A8749315}"/>
              </a:ext>
            </a:extLst>
          </p:cNvPr>
          <p:cNvSpPr>
            <a:spLocks noGrp="1"/>
          </p:cNvSpPr>
          <p:nvPr>
            <p:ph type="sldNum" sz="quarter" idx="12"/>
          </p:nvPr>
        </p:nvSpPr>
        <p:spPr/>
        <p:txBody>
          <a:bodyPr/>
          <a:lstStyle/>
          <a:p>
            <a:fld id="{22FDFEB3-B9D6-4923-A080-82B529E16DB3}" type="slidenum">
              <a:rPr lang="en-IN" smtClean="0"/>
              <a:t>‹#›</a:t>
            </a:fld>
            <a:endParaRPr lang="en-IN"/>
          </a:p>
        </p:txBody>
      </p:sp>
    </p:spTree>
    <p:extLst>
      <p:ext uri="{BB962C8B-B14F-4D97-AF65-F5344CB8AC3E}">
        <p14:creationId xmlns:p14="http://schemas.microsoft.com/office/powerpoint/2010/main" val="3615410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98FDE7-0F42-87BC-C92E-120161420D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0ACAF6-BBB1-ADC0-4398-CD9E2CBA9F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1E88E9-38A8-6528-19ED-40969A0028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9BA094-A52A-4E37-81AB-FDA7F5CD51F6}" type="datetime1">
              <a:rPr lang="en-IN" smtClean="0"/>
              <a:t>15-12-2023</a:t>
            </a:fld>
            <a:endParaRPr lang="en-IN"/>
          </a:p>
        </p:txBody>
      </p:sp>
      <p:sp>
        <p:nvSpPr>
          <p:cNvPr id="5" name="Footer Placeholder 4">
            <a:extLst>
              <a:ext uri="{FF2B5EF4-FFF2-40B4-BE49-F238E27FC236}">
                <a16:creationId xmlns:a16="http://schemas.microsoft.com/office/drawing/2014/main" id="{3D9F1F9F-7268-CF8E-4919-44A73D37BE8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E758261-67A0-A88E-9F99-C2253C146D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FDFEB3-B9D6-4923-A080-82B529E16DB3}" type="slidenum">
              <a:rPr lang="en-IN" smtClean="0"/>
              <a:t>‹#›</a:t>
            </a:fld>
            <a:endParaRPr lang="en-IN"/>
          </a:p>
        </p:txBody>
      </p:sp>
    </p:spTree>
    <p:extLst>
      <p:ext uri="{BB962C8B-B14F-4D97-AF65-F5344CB8AC3E}">
        <p14:creationId xmlns:p14="http://schemas.microsoft.com/office/powerpoint/2010/main" val="12168181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close-up of a leaf&#10;&#10;Description automatically generated">
            <a:extLst>
              <a:ext uri="{FF2B5EF4-FFF2-40B4-BE49-F238E27FC236}">
                <a16:creationId xmlns:a16="http://schemas.microsoft.com/office/drawing/2014/main" id="{3E0F6BC5-D8BA-6529-3B7C-1B9EA93DDCB5}"/>
              </a:ext>
            </a:extLst>
          </p:cNvPr>
          <p:cNvPicPr>
            <a:picLocks noChangeAspect="1"/>
          </p:cNvPicPr>
          <p:nvPr/>
        </p:nvPicPr>
        <p:blipFill rotWithShape="1">
          <a:blip r:embed="rId3">
            <a:extLst>
              <a:ext uri="{28A0092B-C50C-407E-A947-70E740481C1C}">
                <a14:useLocalDpi xmlns:a14="http://schemas.microsoft.com/office/drawing/2010/main" val="0"/>
              </a:ext>
            </a:extLst>
          </a:blip>
          <a:srcRect l="7924" r="29191" b="-1"/>
          <a:stretch/>
        </p:blipFill>
        <p:spPr>
          <a:xfrm>
            <a:off x="3523488" y="10"/>
            <a:ext cx="8668512" cy="6857990"/>
          </a:xfrm>
          <a:prstGeom prst="rect">
            <a:avLst/>
          </a:prstGeom>
        </p:spPr>
      </p:pic>
      <p:sp>
        <p:nvSpPr>
          <p:cNvPr id="33" name="Rectangle 3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8A19DA-6A31-20A4-185B-03DAFACF1236}"/>
              </a:ext>
            </a:extLst>
          </p:cNvPr>
          <p:cNvSpPr>
            <a:spLocks noGrp="1"/>
          </p:cNvSpPr>
          <p:nvPr>
            <p:ph type="ctrTitle"/>
          </p:nvPr>
        </p:nvSpPr>
        <p:spPr>
          <a:xfrm>
            <a:off x="477981" y="1122363"/>
            <a:ext cx="4023360" cy="3204134"/>
          </a:xfrm>
        </p:spPr>
        <p:txBody>
          <a:bodyPr anchor="b">
            <a:normAutofit/>
          </a:bodyPr>
          <a:lstStyle/>
          <a:p>
            <a:pPr algn="l"/>
            <a:r>
              <a:rPr lang="en-IN" sz="4800" dirty="0">
                <a:solidFill>
                  <a:schemeClr val="bg1"/>
                </a:solidFill>
              </a:rPr>
              <a:t>Plant Disease Identification</a:t>
            </a:r>
            <a:br>
              <a:rPr lang="en-IN" sz="4800" dirty="0">
                <a:solidFill>
                  <a:schemeClr val="bg1"/>
                </a:solidFill>
              </a:rPr>
            </a:br>
            <a:br>
              <a:rPr lang="en-IN" sz="4800" dirty="0">
                <a:solidFill>
                  <a:schemeClr val="bg1"/>
                </a:solidFill>
              </a:rPr>
            </a:br>
            <a:r>
              <a:rPr lang="en-IN" sz="4800" dirty="0">
                <a:solidFill>
                  <a:schemeClr val="bg1"/>
                </a:solidFill>
              </a:rPr>
              <a:t>Data Story</a:t>
            </a:r>
          </a:p>
        </p:txBody>
      </p:sp>
      <p:sp>
        <p:nvSpPr>
          <p:cNvPr id="3" name="Subtitle 2">
            <a:extLst>
              <a:ext uri="{FF2B5EF4-FFF2-40B4-BE49-F238E27FC236}">
                <a16:creationId xmlns:a16="http://schemas.microsoft.com/office/drawing/2014/main" id="{97DB96C0-1387-0F16-4B6A-E8318E76633B}"/>
              </a:ext>
            </a:extLst>
          </p:cNvPr>
          <p:cNvSpPr>
            <a:spLocks noGrp="1"/>
          </p:cNvSpPr>
          <p:nvPr>
            <p:ph type="subTitle" idx="1"/>
          </p:nvPr>
        </p:nvSpPr>
        <p:spPr>
          <a:xfrm>
            <a:off x="477980" y="4872922"/>
            <a:ext cx="4023359" cy="1208141"/>
          </a:xfrm>
        </p:spPr>
        <p:txBody>
          <a:bodyPr>
            <a:normAutofit/>
          </a:bodyPr>
          <a:lstStyle/>
          <a:p>
            <a:pPr algn="l"/>
            <a:r>
              <a:rPr lang="en-IN" sz="2000">
                <a:solidFill>
                  <a:schemeClr val="bg1"/>
                </a:solidFill>
              </a:rPr>
              <a:t>Presented by: Group 1</a:t>
            </a:r>
          </a:p>
          <a:p>
            <a:pPr algn="l"/>
            <a:r>
              <a:rPr lang="en-US" sz="2000" b="0" i="0">
                <a:solidFill>
                  <a:schemeClr val="bg1"/>
                </a:solidFill>
                <a:effectLst/>
                <a:latin typeface="Open Sans" panose="020B0606030504020204" pitchFamily="34" charset="0"/>
              </a:rPr>
              <a:t>PG Level Advanced Certification Programme in AI and MLOps</a:t>
            </a:r>
          </a:p>
          <a:p>
            <a:pPr algn="l"/>
            <a:endParaRPr lang="en-IN" sz="2000">
              <a:solidFill>
                <a:schemeClr val="bg1"/>
              </a:solidFill>
            </a:endParaRPr>
          </a:p>
        </p:txBody>
      </p:sp>
      <p:sp>
        <p:nvSpPr>
          <p:cNvPr id="34" name="Rectangle 3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1" name="Rectangle 3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Date Placeholder 3">
            <a:extLst>
              <a:ext uri="{FF2B5EF4-FFF2-40B4-BE49-F238E27FC236}">
                <a16:creationId xmlns:a16="http://schemas.microsoft.com/office/drawing/2014/main" id="{51161FA0-BC77-A4A4-E08B-12FA8069A515}"/>
              </a:ext>
            </a:extLst>
          </p:cNvPr>
          <p:cNvSpPr>
            <a:spLocks noGrp="1"/>
          </p:cNvSpPr>
          <p:nvPr>
            <p:ph type="dt" sz="half" idx="10"/>
          </p:nvPr>
        </p:nvSpPr>
        <p:spPr>
          <a:xfrm>
            <a:off x="477981" y="6356350"/>
            <a:ext cx="1214339" cy="365125"/>
          </a:xfrm>
        </p:spPr>
        <p:txBody>
          <a:bodyPr>
            <a:normAutofit/>
          </a:bodyPr>
          <a:lstStyle/>
          <a:p>
            <a:pPr>
              <a:spcAft>
                <a:spcPts val="600"/>
              </a:spcAft>
            </a:pPr>
            <a:fld id="{ED758AC8-53D6-4B60-A223-3AD18A344F32}" type="datetime1">
              <a:rPr lang="en-IN" smtClean="0">
                <a:solidFill>
                  <a:schemeClr val="bg1"/>
                </a:solidFill>
              </a:rPr>
              <a:t>15-12-2023</a:t>
            </a:fld>
            <a:endParaRPr lang="en-IN">
              <a:solidFill>
                <a:schemeClr val="bg1"/>
              </a:solidFill>
            </a:endParaRPr>
          </a:p>
        </p:txBody>
      </p:sp>
      <p:sp>
        <p:nvSpPr>
          <p:cNvPr id="6" name="Slide Number Placeholder 5">
            <a:extLst>
              <a:ext uri="{FF2B5EF4-FFF2-40B4-BE49-F238E27FC236}">
                <a16:creationId xmlns:a16="http://schemas.microsoft.com/office/drawing/2014/main" id="{0D60079F-EE74-94FD-CE5F-7052C820E9C8}"/>
              </a:ext>
            </a:extLst>
          </p:cNvPr>
          <p:cNvSpPr>
            <a:spLocks noGrp="1"/>
          </p:cNvSpPr>
          <p:nvPr>
            <p:ph type="sldNum" sz="quarter" idx="12"/>
          </p:nvPr>
        </p:nvSpPr>
        <p:spPr>
          <a:xfrm>
            <a:off x="8970819" y="6356350"/>
            <a:ext cx="2743200" cy="365125"/>
          </a:xfrm>
        </p:spPr>
        <p:txBody>
          <a:bodyPr>
            <a:normAutofit/>
          </a:bodyPr>
          <a:lstStyle/>
          <a:p>
            <a:pPr>
              <a:spcAft>
                <a:spcPts val="600"/>
              </a:spcAft>
            </a:pPr>
            <a:fld id="{22FDFEB3-B9D6-4923-A080-82B529E16DB3}" type="slidenum">
              <a:rPr lang="en-IN">
                <a:solidFill>
                  <a:schemeClr val="bg1"/>
                </a:solidFill>
              </a:rPr>
              <a:pPr>
                <a:spcAft>
                  <a:spcPts val="600"/>
                </a:spcAft>
              </a:pPr>
              <a:t>1</a:t>
            </a:fld>
            <a:endParaRPr lang="en-IN">
              <a:solidFill>
                <a:schemeClr val="bg1"/>
              </a:solidFill>
            </a:endParaRPr>
          </a:p>
        </p:txBody>
      </p:sp>
      <p:pic>
        <p:nvPicPr>
          <p:cNvPr id="7" name="Picture 6" descr="A logo with text and numbers&#10;&#10;Description automatically generated">
            <a:extLst>
              <a:ext uri="{FF2B5EF4-FFF2-40B4-BE49-F238E27FC236}">
                <a16:creationId xmlns:a16="http://schemas.microsoft.com/office/drawing/2014/main" id="{496E4351-006D-B7D2-C8D5-9B1D2874F1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9740" y="5947034"/>
            <a:ext cx="1817343" cy="268057"/>
          </a:xfrm>
          <a:prstGeom prst="rect">
            <a:avLst/>
          </a:prstGeom>
        </p:spPr>
      </p:pic>
    </p:spTree>
    <p:extLst>
      <p:ext uri="{BB962C8B-B14F-4D97-AF65-F5344CB8AC3E}">
        <p14:creationId xmlns:p14="http://schemas.microsoft.com/office/powerpoint/2010/main" val="667832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65DDE5-32D7-8A9A-424E-C6B709D5365C}"/>
              </a:ext>
            </a:extLst>
          </p:cNvPr>
          <p:cNvSpPr>
            <a:spLocks noGrp="1"/>
          </p:cNvSpPr>
          <p:nvPr>
            <p:ph idx="1"/>
          </p:nvPr>
        </p:nvSpPr>
        <p:spPr>
          <a:xfrm>
            <a:off x="6461856" y="1253331"/>
            <a:ext cx="7848600" cy="4351338"/>
          </a:xfrm>
        </p:spPr>
        <p:txBody>
          <a:bodyPr>
            <a:normAutofit fontScale="92500" lnSpcReduction="10000"/>
          </a:bodyPr>
          <a:lstStyle/>
          <a:p>
            <a:pPr marL="0" indent="0">
              <a:buNone/>
            </a:pPr>
            <a:r>
              <a:rPr lang="en-US" sz="2600" b="0" i="0" dirty="0">
                <a:solidFill>
                  <a:srgbClr val="202124"/>
                </a:solidFill>
                <a:effectLst/>
                <a:latin typeface="Google Sans"/>
              </a:rPr>
              <a:t>They provide us with a variety of </a:t>
            </a:r>
          </a:p>
          <a:p>
            <a:pPr marL="0" indent="0">
              <a:buNone/>
            </a:pPr>
            <a:r>
              <a:rPr lang="en-US" sz="2600" b="0" i="0" dirty="0">
                <a:solidFill>
                  <a:srgbClr val="202124"/>
                </a:solidFill>
                <a:effectLst/>
                <a:latin typeface="Google Sans"/>
              </a:rPr>
              <a:t>things</a:t>
            </a:r>
          </a:p>
          <a:p>
            <a:pPr marL="0" indent="0">
              <a:buNone/>
            </a:pPr>
            <a:endParaRPr lang="en-US" sz="2600" b="0" i="0" dirty="0">
              <a:solidFill>
                <a:srgbClr val="202124"/>
              </a:solidFill>
              <a:effectLst/>
              <a:latin typeface="Google Sans"/>
            </a:endParaRPr>
          </a:p>
          <a:p>
            <a:r>
              <a:rPr lang="en-US" sz="2600" b="0" i="0" dirty="0">
                <a:solidFill>
                  <a:srgbClr val="202124"/>
                </a:solidFill>
                <a:effectLst/>
                <a:latin typeface="Google Sans"/>
              </a:rPr>
              <a:t>food to eat, </a:t>
            </a:r>
          </a:p>
          <a:p>
            <a:r>
              <a:rPr lang="en-US" sz="2600" b="0" i="0" dirty="0">
                <a:solidFill>
                  <a:srgbClr val="202124"/>
                </a:solidFill>
                <a:effectLst/>
                <a:latin typeface="Google Sans"/>
              </a:rPr>
              <a:t>air to breathe, </a:t>
            </a:r>
          </a:p>
          <a:p>
            <a:r>
              <a:rPr lang="en-US" sz="2600" b="0" i="0" dirty="0">
                <a:solidFill>
                  <a:srgbClr val="202124"/>
                </a:solidFill>
                <a:effectLst/>
                <a:latin typeface="Google Sans"/>
              </a:rPr>
              <a:t>clothes to cover our body, </a:t>
            </a:r>
          </a:p>
          <a:p>
            <a:r>
              <a:rPr lang="en-US" sz="2600" b="0" i="0" dirty="0">
                <a:solidFill>
                  <a:srgbClr val="202124"/>
                </a:solidFill>
                <a:effectLst/>
                <a:latin typeface="Google Sans"/>
              </a:rPr>
              <a:t>wood, </a:t>
            </a:r>
          </a:p>
          <a:p>
            <a:r>
              <a:rPr lang="en-US" sz="2600" b="0" i="0" dirty="0">
                <a:solidFill>
                  <a:srgbClr val="202124"/>
                </a:solidFill>
                <a:effectLst/>
                <a:latin typeface="Google Sans"/>
              </a:rPr>
              <a:t>medicine, </a:t>
            </a:r>
          </a:p>
          <a:p>
            <a:r>
              <a:rPr lang="en-US" sz="2600" b="0" i="0" dirty="0">
                <a:solidFill>
                  <a:srgbClr val="202124"/>
                </a:solidFill>
                <a:effectLst/>
                <a:latin typeface="Google Sans"/>
              </a:rPr>
              <a:t>shelter, </a:t>
            </a:r>
          </a:p>
          <a:p>
            <a:r>
              <a:rPr lang="en-US" sz="2600" b="0" i="0" dirty="0">
                <a:solidFill>
                  <a:srgbClr val="202124"/>
                </a:solidFill>
                <a:effectLst/>
                <a:latin typeface="Google Sans"/>
              </a:rPr>
              <a:t>and many products for human benefit.</a:t>
            </a:r>
            <a:r>
              <a:rPr lang="en-US" b="0" i="0" dirty="0">
                <a:solidFill>
                  <a:srgbClr val="202124"/>
                </a:solidFill>
                <a:effectLst/>
                <a:latin typeface="Google Sans"/>
              </a:rPr>
              <a:t> </a:t>
            </a:r>
          </a:p>
        </p:txBody>
      </p:sp>
      <p:sp>
        <p:nvSpPr>
          <p:cNvPr id="4" name="Date Placeholder 3">
            <a:extLst>
              <a:ext uri="{FF2B5EF4-FFF2-40B4-BE49-F238E27FC236}">
                <a16:creationId xmlns:a16="http://schemas.microsoft.com/office/drawing/2014/main" id="{57B93027-A53F-41C0-896F-161E2BF34876}"/>
              </a:ext>
            </a:extLst>
          </p:cNvPr>
          <p:cNvSpPr>
            <a:spLocks noGrp="1"/>
          </p:cNvSpPr>
          <p:nvPr>
            <p:ph type="dt" sz="half" idx="10"/>
          </p:nvPr>
        </p:nvSpPr>
        <p:spPr/>
        <p:txBody>
          <a:bodyPr/>
          <a:lstStyle/>
          <a:p>
            <a:fld id="{8079C8D6-48DB-44B2-A2D3-E1C3170F7884}" type="datetime1">
              <a:rPr lang="en-IN" smtClean="0"/>
              <a:t>15-12-2023</a:t>
            </a:fld>
            <a:endParaRPr lang="en-IN"/>
          </a:p>
        </p:txBody>
      </p:sp>
      <p:sp>
        <p:nvSpPr>
          <p:cNvPr id="5" name="Footer Placeholder 4">
            <a:extLst>
              <a:ext uri="{FF2B5EF4-FFF2-40B4-BE49-F238E27FC236}">
                <a16:creationId xmlns:a16="http://schemas.microsoft.com/office/drawing/2014/main" id="{8CEB2D57-C743-20E6-2656-81A144FADAB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2DE418-B9C1-77BD-28F0-FE17C5C7D92C}"/>
              </a:ext>
            </a:extLst>
          </p:cNvPr>
          <p:cNvSpPr>
            <a:spLocks noGrp="1"/>
          </p:cNvSpPr>
          <p:nvPr>
            <p:ph type="sldNum" sz="quarter" idx="12"/>
          </p:nvPr>
        </p:nvSpPr>
        <p:spPr/>
        <p:txBody>
          <a:bodyPr/>
          <a:lstStyle/>
          <a:p>
            <a:fld id="{22FDFEB3-B9D6-4923-A080-82B529E16DB3}" type="slidenum">
              <a:rPr lang="en-IN" smtClean="0"/>
              <a:t>2</a:t>
            </a:fld>
            <a:endParaRPr lang="en-IN" dirty="0"/>
          </a:p>
        </p:txBody>
      </p:sp>
      <p:pic>
        <p:nvPicPr>
          <p:cNvPr id="8" name="Picture 7" descr="Person examining plants in farm">
            <a:extLst>
              <a:ext uri="{FF2B5EF4-FFF2-40B4-BE49-F238E27FC236}">
                <a16:creationId xmlns:a16="http://schemas.microsoft.com/office/drawing/2014/main" id="{80EE1DDA-D3E5-6F42-FE8F-0187C762BF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9120" y="1423554"/>
            <a:ext cx="5279328" cy="4084111"/>
          </a:xfrm>
          <a:prstGeom prst="rect">
            <a:avLst/>
          </a:prstGeom>
        </p:spPr>
      </p:pic>
      <p:sp>
        <p:nvSpPr>
          <p:cNvPr id="10" name="TextBox 9">
            <a:extLst>
              <a:ext uri="{FF2B5EF4-FFF2-40B4-BE49-F238E27FC236}">
                <a16:creationId xmlns:a16="http://schemas.microsoft.com/office/drawing/2014/main" id="{0F385C08-D38E-7726-3BFD-1C2CE9CF884E}"/>
              </a:ext>
            </a:extLst>
          </p:cNvPr>
          <p:cNvSpPr txBox="1"/>
          <p:nvPr/>
        </p:nvSpPr>
        <p:spPr>
          <a:xfrm>
            <a:off x="784957" y="5635614"/>
            <a:ext cx="7346372" cy="646331"/>
          </a:xfrm>
          <a:prstGeom prst="rect">
            <a:avLst/>
          </a:prstGeom>
          <a:noFill/>
        </p:spPr>
        <p:txBody>
          <a:bodyPr wrap="square">
            <a:spAutoFit/>
          </a:bodyPr>
          <a:lstStyle/>
          <a:p>
            <a:pPr marL="0" indent="0">
              <a:buNone/>
            </a:pPr>
            <a:r>
              <a:rPr lang="en-US" b="0" i="0" dirty="0">
                <a:solidFill>
                  <a:srgbClr val="202124"/>
                </a:solidFill>
                <a:effectLst/>
                <a:latin typeface="Google Sans"/>
              </a:rPr>
              <a:t>Plants are the primary producers, and all other living organisms on this planet depend on plants.</a:t>
            </a:r>
            <a:endParaRPr lang="en-IN" dirty="0"/>
          </a:p>
        </p:txBody>
      </p:sp>
      <p:sp>
        <p:nvSpPr>
          <p:cNvPr id="11" name="Title 1">
            <a:extLst>
              <a:ext uri="{FF2B5EF4-FFF2-40B4-BE49-F238E27FC236}">
                <a16:creationId xmlns:a16="http://schemas.microsoft.com/office/drawing/2014/main" id="{9A3D9E12-1E3C-38DF-B2EF-78946F66520B}"/>
              </a:ext>
            </a:extLst>
          </p:cNvPr>
          <p:cNvSpPr>
            <a:spLocks noGrp="1"/>
          </p:cNvSpPr>
          <p:nvPr>
            <p:ph type="title"/>
          </p:nvPr>
        </p:nvSpPr>
        <p:spPr>
          <a:xfrm>
            <a:off x="838200" y="365125"/>
            <a:ext cx="10515600" cy="1325563"/>
          </a:xfrm>
        </p:spPr>
        <p:txBody>
          <a:bodyPr/>
          <a:lstStyle/>
          <a:p>
            <a:r>
              <a:rPr lang="en-IN" dirty="0"/>
              <a:t>Importance of Plants</a:t>
            </a:r>
          </a:p>
        </p:txBody>
      </p:sp>
    </p:spTree>
    <p:extLst>
      <p:ext uri="{BB962C8B-B14F-4D97-AF65-F5344CB8AC3E}">
        <p14:creationId xmlns:p14="http://schemas.microsoft.com/office/powerpoint/2010/main" val="1860234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394E6-4F77-8763-A0FA-5D3585E45EA0}"/>
              </a:ext>
            </a:extLst>
          </p:cNvPr>
          <p:cNvSpPr>
            <a:spLocks noGrp="1"/>
          </p:cNvSpPr>
          <p:nvPr>
            <p:ph type="title"/>
          </p:nvPr>
        </p:nvSpPr>
        <p:spPr/>
        <p:txBody>
          <a:bodyPr/>
          <a:lstStyle/>
          <a:p>
            <a:r>
              <a:rPr lang="en-IN" dirty="0"/>
              <a:t>Impact of Plant Disease</a:t>
            </a:r>
          </a:p>
        </p:txBody>
      </p:sp>
      <p:sp>
        <p:nvSpPr>
          <p:cNvPr id="4" name="Date Placeholder 3">
            <a:extLst>
              <a:ext uri="{FF2B5EF4-FFF2-40B4-BE49-F238E27FC236}">
                <a16:creationId xmlns:a16="http://schemas.microsoft.com/office/drawing/2014/main" id="{9BDF6635-8AE3-090B-9F2A-550BA7A48F1C}"/>
              </a:ext>
            </a:extLst>
          </p:cNvPr>
          <p:cNvSpPr>
            <a:spLocks noGrp="1"/>
          </p:cNvSpPr>
          <p:nvPr>
            <p:ph type="dt" sz="half" idx="10"/>
          </p:nvPr>
        </p:nvSpPr>
        <p:spPr/>
        <p:txBody>
          <a:bodyPr/>
          <a:lstStyle/>
          <a:p>
            <a:fld id="{8079C8D6-48DB-44B2-A2D3-E1C3170F7884}" type="datetime1">
              <a:rPr lang="en-IN" smtClean="0"/>
              <a:t>15-12-2023</a:t>
            </a:fld>
            <a:endParaRPr lang="en-IN"/>
          </a:p>
        </p:txBody>
      </p:sp>
      <p:sp>
        <p:nvSpPr>
          <p:cNvPr id="5" name="Footer Placeholder 4">
            <a:extLst>
              <a:ext uri="{FF2B5EF4-FFF2-40B4-BE49-F238E27FC236}">
                <a16:creationId xmlns:a16="http://schemas.microsoft.com/office/drawing/2014/main" id="{F02D4A15-7133-E146-55FD-B6BE698898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C36DDF1-2C4B-3240-32DC-AD3B1559A5B6}"/>
              </a:ext>
            </a:extLst>
          </p:cNvPr>
          <p:cNvSpPr>
            <a:spLocks noGrp="1"/>
          </p:cNvSpPr>
          <p:nvPr>
            <p:ph type="sldNum" sz="quarter" idx="12"/>
          </p:nvPr>
        </p:nvSpPr>
        <p:spPr/>
        <p:txBody>
          <a:bodyPr/>
          <a:lstStyle/>
          <a:p>
            <a:fld id="{22FDFEB3-B9D6-4923-A080-82B529E16DB3}" type="slidenum">
              <a:rPr lang="en-IN" smtClean="0"/>
              <a:t>3</a:t>
            </a:fld>
            <a:endParaRPr lang="en-IN"/>
          </a:p>
        </p:txBody>
      </p:sp>
      <p:pic>
        <p:nvPicPr>
          <p:cNvPr id="8" name="Picture 7" descr="A hand holding a leaf with a disease on it&#10;&#10;Description automatically generated">
            <a:extLst>
              <a:ext uri="{FF2B5EF4-FFF2-40B4-BE49-F238E27FC236}">
                <a16:creationId xmlns:a16="http://schemas.microsoft.com/office/drawing/2014/main" id="{5E3EFA6B-E872-4791-81A7-3D22EC150D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097404"/>
            <a:ext cx="4954129" cy="3556810"/>
          </a:xfrm>
          <a:prstGeom prst="rect">
            <a:avLst/>
          </a:prstGeom>
        </p:spPr>
      </p:pic>
      <p:sp>
        <p:nvSpPr>
          <p:cNvPr id="9" name="TextBox 8">
            <a:extLst>
              <a:ext uri="{FF2B5EF4-FFF2-40B4-BE49-F238E27FC236}">
                <a16:creationId xmlns:a16="http://schemas.microsoft.com/office/drawing/2014/main" id="{527B6692-2BEF-5DA1-4A8E-3B2AF84738CA}"/>
              </a:ext>
            </a:extLst>
          </p:cNvPr>
          <p:cNvSpPr txBox="1"/>
          <p:nvPr/>
        </p:nvSpPr>
        <p:spPr>
          <a:xfrm>
            <a:off x="6096000" y="2097404"/>
            <a:ext cx="5448300" cy="923330"/>
          </a:xfrm>
          <a:prstGeom prst="rect">
            <a:avLst/>
          </a:prstGeom>
          <a:noFill/>
        </p:spPr>
        <p:txBody>
          <a:bodyPr wrap="square" rtlCol="0">
            <a:spAutoFit/>
          </a:bodyPr>
          <a:lstStyle/>
          <a:p>
            <a:r>
              <a:rPr lang="en-IN" dirty="0"/>
              <a:t>Globally about 30% of food production is impacted by diseases to plant resulting in billions of dollars of business loss to farming community</a:t>
            </a:r>
          </a:p>
        </p:txBody>
      </p:sp>
      <p:sp>
        <p:nvSpPr>
          <p:cNvPr id="11" name="TextBox 10">
            <a:extLst>
              <a:ext uri="{FF2B5EF4-FFF2-40B4-BE49-F238E27FC236}">
                <a16:creationId xmlns:a16="http://schemas.microsoft.com/office/drawing/2014/main" id="{88ECA953-2B02-E3E0-B250-82BE3D90F019}"/>
              </a:ext>
            </a:extLst>
          </p:cNvPr>
          <p:cNvSpPr txBox="1"/>
          <p:nvPr/>
        </p:nvSpPr>
        <p:spPr>
          <a:xfrm>
            <a:off x="6097732" y="3561853"/>
            <a:ext cx="5256068" cy="923330"/>
          </a:xfrm>
          <a:prstGeom prst="rect">
            <a:avLst/>
          </a:prstGeom>
          <a:noFill/>
        </p:spPr>
        <p:txBody>
          <a:bodyPr wrap="square">
            <a:spAutoFit/>
          </a:bodyPr>
          <a:lstStyle/>
          <a:p>
            <a:r>
              <a:rPr lang="en-US" dirty="0"/>
              <a:t>Food shortages caused by plant diseases and pests can increase prices, lead to food insecurity and poor diets, and trigger civil unrest in vulnerable countries.</a:t>
            </a:r>
            <a:endParaRPr lang="en-IN" dirty="0"/>
          </a:p>
        </p:txBody>
      </p:sp>
    </p:spTree>
    <p:extLst>
      <p:ext uri="{BB962C8B-B14F-4D97-AF65-F5344CB8AC3E}">
        <p14:creationId xmlns:p14="http://schemas.microsoft.com/office/powerpoint/2010/main" val="3193851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35338-916E-9788-34C8-03017ECFF6BD}"/>
              </a:ext>
            </a:extLst>
          </p:cNvPr>
          <p:cNvSpPr>
            <a:spLocks noGrp="1"/>
          </p:cNvSpPr>
          <p:nvPr>
            <p:ph type="title"/>
          </p:nvPr>
        </p:nvSpPr>
        <p:spPr/>
        <p:txBody>
          <a:bodyPr/>
          <a:lstStyle/>
          <a:p>
            <a:r>
              <a:rPr lang="en-IN" dirty="0"/>
              <a:t>Disease Detection</a:t>
            </a:r>
          </a:p>
        </p:txBody>
      </p:sp>
      <p:sp>
        <p:nvSpPr>
          <p:cNvPr id="4" name="Date Placeholder 3">
            <a:extLst>
              <a:ext uri="{FF2B5EF4-FFF2-40B4-BE49-F238E27FC236}">
                <a16:creationId xmlns:a16="http://schemas.microsoft.com/office/drawing/2014/main" id="{F0AE76C5-1D53-229D-9998-EC39F3FFD80A}"/>
              </a:ext>
            </a:extLst>
          </p:cNvPr>
          <p:cNvSpPr>
            <a:spLocks noGrp="1"/>
          </p:cNvSpPr>
          <p:nvPr>
            <p:ph type="dt" sz="half" idx="10"/>
          </p:nvPr>
        </p:nvSpPr>
        <p:spPr/>
        <p:txBody>
          <a:bodyPr/>
          <a:lstStyle/>
          <a:p>
            <a:fld id="{8079C8D6-48DB-44B2-A2D3-E1C3170F7884}" type="datetime1">
              <a:rPr lang="en-IN" smtClean="0"/>
              <a:t>15-12-2023</a:t>
            </a:fld>
            <a:endParaRPr lang="en-IN"/>
          </a:p>
        </p:txBody>
      </p:sp>
      <p:sp>
        <p:nvSpPr>
          <p:cNvPr id="5" name="Footer Placeholder 4">
            <a:extLst>
              <a:ext uri="{FF2B5EF4-FFF2-40B4-BE49-F238E27FC236}">
                <a16:creationId xmlns:a16="http://schemas.microsoft.com/office/drawing/2014/main" id="{72AD5E61-81E3-E994-190A-E28C7AFB55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658034-38DD-3445-2E44-773C6E719E1E}"/>
              </a:ext>
            </a:extLst>
          </p:cNvPr>
          <p:cNvSpPr>
            <a:spLocks noGrp="1"/>
          </p:cNvSpPr>
          <p:nvPr>
            <p:ph type="sldNum" sz="quarter" idx="12"/>
          </p:nvPr>
        </p:nvSpPr>
        <p:spPr/>
        <p:txBody>
          <a:bodyPr/>
          <a:lstStyle/>
          <a:p>
            <a:fld id="{22FDFEB3-B9D6-4923-A080-82B529E16DB3}" type="slidenum">
              <a:rPr lang="en-IN" smtClean="0"/>
              <a:t>4</a:t>
            </a:fld>
            <a:endParaRPr lang="en-IN"/>
          </a:p>
        </p:txBody>
      </p:sp>
      <p:pic>
        <p:nvPicPr>
          <p:cNvPr id="8" name="Picture 7" descr="Woman using a microscope">
            <a:extLst>
              <a:ext uri="{FF2B5EF4-FFF2-40B4-BE49-F238E27FC236}">
                <a16:creationId xmlns:a16="http://schemas.microsoft.com/office/drawing/2014/main" id="{09530C4B-1872-E15A-096B-F15C4DA559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813" y="1771650"/>
            <a:ext cx="4971634" cy="3314700"/>
          </a:xfrm>
          <a:prstGeom prst="rect">
            <a:avLst/>
          </a:prstGeom>
        </p:spPr>
      </p:pic>
      <p:sp>
        <p:nvSpPr>
          <p:cNvPr id="10" name="TextBox 9">
            <a:extLst>
              <a:ext uri="{FF2B5EF4-FFF2-40B4-BE49-F238E27FC236}">
                <a16:creationId xmlns:a16="http://schemas.microsoft.com/office/drawing/2014/main" id="{7A908F28-4517-E1AA-1F3E-4D1FD3F9C406}"/>
              </a:ext>
            </a:extLst>
          </p:cNvPr>
          <p:cNvSpPr txBox="1"/>
          <p:nvPr/>
        </p:nvSpPr>
        <p:spPr>
          <a:xfrm>
            <a:off x="5707206" y="2222024"/>
            <a:ext cx="6094268" cy="1477328"/>
          </a:xfrm>
          <a:prstGeom prst="rect">
            <a:avLst/>
          </a:prstGeom>
          <a:noFill/>
        </p:spPr>
        <p:txBody>
          <a:bodyPr wrap="square">
            <a:spAutoFit/>
          </a:bodyPr>
          <a:lstStyle/>
          <a:p>
            <a:r>
              <a:rPr lang="en-US" b="0" i="0" dirty="0">
                <a:solidFill>
                  <a:srgbClr val="202124"/>
                </a:solidFill>
                <a:effectLst/>
                <a:latin typeface="Google Sans"/>
              </a:rPr>
              <a:t>Common methods for the diagnosis and detection of plant diseases include by human inspection, microscopic evaluation of morphology features to identify pathogens, as well as molecular, serological, and microbiological diagnostic techniques </a:t>
            </a:r>
            <a:endParaRPr lang="en-IN" dirty="0"/>
          </a:p>
        </p:txBody>
      </p:sp>
    </p:spTree>
    <p:extLst>
      <p:ext uri="{BB962C8B-B14F-4D97-AF65-F5344CB8AC3E}">
        <p14:creationId xmlns:p14="http://schemas.microsoft.com/office/powerpoint/2010/main" val="2050724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AECE3-96DE-3942-3179-B11C5101FD46}"/>
              </a:ext>
            </a:extLst>
          </p:cNvPr>
          <p:cNvSpPr>
            <a:spLocks noGrp="1"/>
          </p:cNvSpPr>
          <p:nvPr>
            <p:ph type="title"/>
          </p:nvPr>
        </p:nvSpPr>
        <p:spPr/>
        <p:txBody>
          <a:bodyPr/>
          <a:lstStyle/>
          <a:p>
            <a:r>
              <a:rPr lang="en-IN" dirty="0"/>
              <a:t>New Age Disease Detection Techniques</a:t>
            </a:r>
          </a:p>
        </p:txBody>
      </p:sp>
      <p:sp>
        <p:nvSpPr>
          <p:cNvPr id="4" name="Date Placeholder 3">
            <a:extLst>
              <a:ext uri="{FF2B5EF4-FFF2-40B4-BE49-F238E27FC236}">
                <a16:creationId xmlns:a16="http://schemas.microsoft.com/office/drawing/2014/main" id="{9F6EB246-DF4D-E379-6410-6CEE00F16C83}"/>
              </a:ext>
            </a:extLst>
          </p:cNvPr>
          <p:cNvSpPr>
            <a:spLocks noGrp="1"/>
          </p:cNvSpPr>
          <p:nvPr>
            <p:ph type="dt" sz="half" idx="10"/>
          </p:nvPr>
        </p:nvSpPr>
        <p:spPr/>
        <p:txBody>
          <a:bodyPr/>
          <a:lstStyle/>
          <a:p>
            <a:fld id="{8079C8D6-48DB-44B2-A2D3-E1C3170F7884}" type="datetime1">
              <a:rPr lang="en-IN" smtClean="0"/>
              <a:t>15-12-2023</a:t>
            </a:fld>
            <a:endParaRPr lang="en-IN"/>
          </a:p>
        </p:txBody>
      </p:sp>
      <p:sp>
        <p:nvSpPr>
          <p:cNvPr id="5" name="Footer Placeholder 4">
            <a:extLst>
              <a:ext uri="{FF2B5EF4-FFF2-40B4-BE49-F238E27FC236}">
                <a16:creationId xmlns:a16="http://schemas.microsoft.com/office/drawing/2014/main" id="{A4C54C76-1534-A837-3E54-A0F395FA9B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4674B8-FC3B-05D4-92AE-205F67E8C583}"/>
              </a:ext>
            </a:extLst>
          </p:cNvPr>
          <p:cNvSpPr>
            <a:spLocks noGrp="1"/>
          </p:cNvSpPr>
          <p:nvPr>
            <p:ph type="sldNum" sz="quarter" idx="12"/>
          </p:nvPr>
        </p:nvSpPr>
        <p:spPr/>
        <p:txBody>
          <a:bodyPr/>
          <a:lstStyle/>
          <a:p>
            <a:fld id="{22FDFEB3-B9D6-4923-A080-82B529E16DB3}" type="slidenum">
              <a:rPr lang="en-IN" smtClean="0"/>
              <a:t>5</a:t>
            </a:fld>
            <a:endParaRPr lang="en-IN"/>
          </a:p>
        </p:txBody>
      </p:sp>
      <p:pic>
        <p:nvPicPr>
          <p:cNvPr id="8" name="Picture 7" descr="A close up of a plant&#10;&#10;Description automatically generated">
            <a:extLst>
              <a:ext uri="{FF2B5EF4-FFF2-40B4-BE49-F238E27FC236}">
                <a16:creationId xmlns:a16="http://schemas.microsoft.com/office/drawing/2014/main" id="{2BA489CB-A50D-5EA7-6BE6-787A86F327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6398" y="1649124"/>
            <a:ext cx="9719203" cy="4404014"/>
          </a:xfrm>
          <a:prstGeom prst="rect">
            <a:avLst/>
          </a:prstGeom>
        </p:spPr>
      </p:pic>
    </p:spTree>
    <p:extLst>
      <p:ext uri="{BB962C8B-B14F-4D97-AF65-F5344CB8AC3E}">
        <p14:creationId xmlns:p14="http://schemas.microsoft.com/office/powerpoint/2010/main" val="35398078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4781</TotalTime>
  <Words>186</Words>
  <Application>Microsoft Office PowerPoint</Application>
  <PresentationFormat>Widescreen</PresentationFormat>
  <Paragraphs>32</Paragraphs>
  <Slides>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Google Sans</vt:lpstr>
      <vt:lpstr>Open Sans</vt:lpstr>
      <vt:lpstr>Office Theme</vt:lpstr>
      <vt:lpstr>Plant Disease Identification  Data Story</vt:lpstr>
      <vt:lpstr>Importance of Plants</vt:lpstr>
      <vt:lpstr>Impact of Plant Disease</vt:lpstr>
      <vt:lpstr>Disease Detection</vt:lpstr>
      <vt:lpstr>New Age Disease Detection Techniques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based plant disease identification</dc:title>
  <dc:creator>Giri Prathivadi</dc:creator>
  <cp:lastModifiedBy>Giri Prathivadi</cp:lastModifiedBy>
  <cp:revision>148</cp:revision>
  <dcterms:created xsi:type="dcterms:W3CDTF">2023-10-28T05:33:00Z</dcterms:created>
  <dcterms:modified xsi:type="dcterms:W3CDTF">2023-12-15T05:12:56Z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4e4cbe8-b4f6-45dc-bcba-6123dfd2d8bf_Enabled">
    <vt:lpwstr>true</vt:lpwstr>
  </property>
  <property fmtid="{D5CDD505-2E9C-101B-9397-08002B2CF9AE}" pid="3" name="MSIP_Label_64e4cbe8-b4f6-45dc-bcba-6123dfd2d8bf_SetDate">
    <vt:lpwstr>2023-12-12T16:24:50Z</vt:lpwstr>
  </property>
  <property fmtid="{D5CDD505-2E9C-101B-9397-08002B2CF9AE}" pid="4" name="MSIP_Label_64e4cbe8-b4f6-45dc-bcba-6123dfd2d8bf_Method">
    <vt:lpwstr>Privileged</vt:lpwstr>
  </property>
  <property fmtid="{D5CDD505-2E9C-101B-9397-08002B2CF9AE}" pid="5" name="MSIP_Label_64e4cbe8-b4f6-45dc-bcba-6123dfd2d8bf_Name">
    <vt:lpwstr>Non-Business-AIP 2.0</vt:lpwstr>
  </property>
  <property fmtid="{D5CDD505-2E9C-101B-9397-08002B2CF9AE}" pid="6" name="MSIP_Label_64e4cbe8-b4f6-45dc-bcba-6123dfd2d8bf_SiteId">
    <vt:lpwstr>3dd8961f-e488-4e60-8e11-a82d994e183d</vt:lpwstr>
  </property>
  <property fmtid="{D5CDD505-2E9C-101B-9397-08002B2CF9AE}" pid="7" name="MSIP_Label_64e4cbe8-b4f6-45dc-bcba-6123dfd2d8bf_ActionId">
    <vt:lpwstr>4721cfc5-468a-4034-afe5-64138a2c41ac</vt:lpwstr>
  </property>
  <property fmtid="{D5CDD505-2E9C-101B-9397-08002B2CF9AE}" pid="8" name="MSIP_Label_64e4cbe8-b4f6-45dc-bcba-6123dfd2d8bf_ContentBits">
    <vt:lpwstr>0</vt:lpwstr>
  </property>
</Properties>
</file>

<file path=docProps/thumbnail.jpeg>
</file>